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4" r:id="rId4"/>
    <p:sldId id="277" r:id="rId5"/>
    <p:sldId id="278" r:id="rId6"/>
    <p:sldId id="27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65" autoAdjust="0"/>
    <p:restoredTop sz="94624" autoAdjust="0"/>
  </p:normalViewPr>
  <p:slideViewPr>
    <p:cSldViewPr>
      <p:cViewPr varScale="1">
        <p:scale>
          <a:sx n="86" d="100"/>
          <a:sy n="86" d="100"/>
        </p:scale>
        <p:origin x="-1512" y="9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96944" cy="626469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Лекция № 6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тему: </a:t>
            </a:r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«Атрибуты пространственных элементов»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6.1 Понятие атрибута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187624" y="1484784"/>
            <a:ext cx="7498080" cy="4800600"/>
          </a:xfrm>
        </p:spPr>
        <p:txBody>
          <a:bodyPr/>
          <a:lstStyle/>
          <a:p>
            <a:r>
              <a:rPr lang="ru-RU" i="1" dirty="0" smtClean="0"/>
              <a:t>Атрибут (</a:t>
            </a:r>
            <a:r>
              <a:rPr lang="en-US" i="1" dirty="0" smtClean="0"/>
              <a:t>attribute</a:t>
            </a:r>
            <a:r>
              <a:rPr lang="ru-RU" i="1" dirty="0" smtClean="0"/>
              <a:t>), реквизит</a:t>
            </a:r>
            <a:r>
              <a:rPr lang="ru-RU" dirty="0" smtClean="0"/>
              <a:t> – свойство, качественный или количественный признак, характеризующий пространственный объект (но не связанный с его </a:t>
            </a:r>
            <a:r>
              <a:rPr lang="ru-RU" dirty="0" err="1" smtClean="0"/>
              <a:t>местоуказанием</a:t>
            </a:r>
            <a:r>
              <a:rPr lang="ru-RU" dirty="0" smtClean="0"/>
              <a:t>) и ассоциированный с его уникальным номером, или идентификатором.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803409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6.2 Шкалы измерения атрибутов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1" descr="2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313384"/>
            <a:ext cx="7157145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803409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6.3 Связь графических элементов с атрибутами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i="1" dirty="0" smtClean="0"/>
              <a:t>Общее цифровое описание пространственного объекта включает:</a:t>
            </a:r>
            <a:endParaRPr lang="ru-RU" dirty="0" smtClean="0"/>
          </a:p>
          <a:p>
            <a:pPr lvl="0"/>
            <a:r>
              <a:rPr lang="ru-RU" i="1" dirty="0" smtClean="0"/>
              <a:t>наименование;</a:t>
            </a:r>
            <a:endParaRPr lang="ru-RU" dirty="0" smtClean="0"/>
          </a:p>
          <a:p>
            <a:pPr lvl="0"/>
            <a:r>
              <a:rPr lang="ru-RU" i="1" dirty="0" smtClean="0"/>
              <a:t>указание местоположения;</a:t>
            </a:r>
            <a:endParaRPr lang="ru-RU" dirty="0" smtClean="0"/>
          </a:p>
          <a:p>
            <a:pPr lvl="0"/>
            <a:r>
              <a:rPr lang="ru-RU" i="1" dirty="0" smtClean="0"/>
              <a:t>набор свойств;</a:t>
            </a:r>
            <a:endParaRPr lang="ru-RU" dirty="0" smtClean="0"/>
          </a:p>
          <a:p>
            <a:pPr lvl="0"/>
            <a:r>
              <a:rPr lang="ru-RU" i="1" dirty="0" smtClean="0"/>
              <a:t>отношения с иными объектами;</a:t>
            </a:r>
            <a:endParaRPr lang="ru-RU" dirty="0" smtClean="0"/>
          </a:p>
          <a:p>
            <a:pPr lvl="0"/>
            <a:r>
              <a:rPr lang="ru-RU" i="1" dirty="0" smtClean="0"/>
              <a:t>пространственное «поведение».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259632" y="188640"/>
            <a:ext cx="7674056" cy="605976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Наименованием объекта</a:t>
            </a:r>
            <a:r>
              <a:rPr lang="ru-RU" dirty="0" smtClean="0"/>
              <a:t> служит его географическое наименование, его условный код и/или идентификатор, присваиваемый пользователем или назначаемый системой.</a:t>
            </a:r>
          </a:p>
          <a:p>
            <a:r>
              <a:rPr lang="ru-RU" dirty="0" smtClean="0"/>
              <a:t>В зависимости от типа объекта его </a:t>
            </a:r>
            <a:r>
              <a:rPr lang="ru-RU" b="1" dirty="0" smtClean="0"/>
              <a:t>местоположение </a:t>
            </a:r>
            <a:r>
              <a:rPr lang="ru-RU" dirty="0" smtClean="0"/>
              <a:t>определяется парой (триплетом) координат или набором координат, организованным определенным образом в рамках некоторой модели данных. Это </a:t>
            </a:r>
            <a:r>
              <a:rPr lang="ru-RU" b="1" dirty="0" smtClean="0"/>
              <a:t>геометрическая часть описания данных</a:t>
            </a:r>
            <a:r>
              <a:rPr lang="ru-RU" dirty="0" smtClean="0"/>
              <a:t>, геометрия (метрика) описываемых пространственных объектов, отличная от их семантики (непозиционных свойств). </a:t>
            </a:r>
          </a:p>
          <a:p>
            <a:r>
              <a:rPr lang="ru-RU" dirty="0" smtClean="0"/>
              <a:t>Под отношениями понимают прежде всего </a:t>
            </a:r>
            <a:r>
              <a:rPr lang="ru-RU" b="1" dirty="0" smtClean="0"/>
              <a:t>топологические отношения</a:t>
            </a:r>
            <a:r>
              <a:rPr lang="ru-RU" dirty="0" smtClean="0"/>
              <a:t> (топологию). К топологическим свойствам пространственных объектов принято относить его размерность; замкнутость; связность; простоту; нахождение на границе, внутри или вне полигона и т.д.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980728"/>
            <a:ext cx="7498080" cy="4800600"/>
          </a:xfrm>
        </p:spPr>
        <p:txBody>
          <a:bodyPr>
            <a:normAutofit/>
          </a:bodyPr>
          <a:lstStyle/>
          <a:p>
            <a:pPr algn="ctr"/>
            <a:r>
              <a:rPr lang="ru-RU" sz="4800" i="1" u="sng" dirty="0" smtClean="0"/>
              <a:t>Топология вместе с геометрией образует </a:t>
            </a:r>
            <a:r>
              <a:rPr lang="ru-RU" sz="4800" i="1" u="sng" dirty="0" err="1" smtClean="0"/>
              <a:t>тополого-геометрическую</a:t>
            </a:r>
            <a:r>
              <a:rPr lang="ru-RU" sz="4800" i="1" u="sng" dirty="0" smtClean="0"/>
              <a:t> часть описания данных, его позиционную часть.</a:t>
            </a:r>
            <a:endParaRPr lang="ru-RU" sz="4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66</TotalTime>
  <Words>189</Words>
  <Application>Microsoft Office PowerPoint</Application>
  <PresentationFormat>Экран (4:3)</PresentationFormat>
  <Paragraphs>21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Солнцестояние</vt:lpstr>
      <vt:lpstr>Слайд 1</vt:lpstr>
      <vt:lpstr>6.1 Понятие атрибута</vt:lpstr>
      <vt:lpstr>6.2 Шкалы измерения атрибутов</vt:lpstr>
      <vt:lpstr>6.3 Связь графических элементов с атрибутами</vt:lpstr>
      <vt:lpstr>Слайд 5</vt:lpstr>
      <vt:lpstr>Слайд 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Ganat</cp:lastModifiedBy>
  <cp:revision>11</cp:revision>
  <dcterms:created xsi:type="dcterms:W3CDTF">2016-02-14T06:05:03Z</dcterms:created>
  <dcterms:modified xsi:type="dcterms:W3CDTF">2020-09-09T08:56:50Z</dcterms:modified>
</cp:coreProperties>
</file>